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Ыстық тамақ </a:t>
            </a:r>
            <a:r>
              <a:rPr lang="kk-KZ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бұйрықтары 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er\Desktop\Сканерлеу_202309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1571636" cy="2857521"/>
          </a:xfrm>
          <a:prstGeom prst="rect">
            <a:avLst/>
          </a:prstGeom>
          <a:noFill/>
        </p:spPr>
      </p:pic>
      <p:pic>
        <p:nvPicPr>
          <p:cNvPr id="4100" name="Picture 4" descr="C:\Users\Useer\Desktop\Сканерлеу_20230909 (8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71546"/>
            <a:ext cx="1643074" cy="2857519"/>
          </a:xfrm>
          <a:prstGeom prst="rect">
            <a:avLst/>
          </a:prstGeom>
          <a:noFill/>
        </p:spPr>
      </p:pic>
      <p:pic>
        <p:nvPicPr>
          <p:cNvPr id="4101" name="Picture 5" descr="C:\Users\Useer\Desktop\Сканерлеу_20230909 (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71546"/>
            <a:ext cx="1857388" cy="2857520"/>
          </a:xfrm>
          <a:prstGeom prst="rect">
            <a:avLst/>
          </a:prstGeom>
          <a:noFill/>
        </p:spPr>
      </p:pic>
      <p:pic>
        <p:nvPicPr>
          <p:cNvPr id="4102" name="Picture 6" descr="C:\Users\Useer\Desktop\Сканерлеу_20230909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071546"/>
            <a:ext cx="1785950" cy="2857521"/>
          </a:xfrm>
          <a:prstGeom prst="rect">
            <a:avLst/>
          </a:prstGeom>
          <a:noFill/>
        </p:spPr>
      </p:pic>
      <p:pic>
        <p:nvPicPr>
          <p:cNvPr id="4103" name="Picture 7" descr="C:\Users\Useer\Desktop\Сканерлеу_20230909 (7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071546"/>
            <a:ext cx="1785950" cy="2857520"/>
          </a:xfrm>
          <a:prstGeom prst="rect">
            <a:avLst/>
          </a:prstGeom>
          <a:noFill/>
        </p:spPr>
      </p:pic>
      <p:pic>
        <p:nvPicPr>
          <p:cNvPr id="4104" name="Picture 8" descr="C:\Users\Useer\Desktop\Сканерлеу_20230909 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857628"/>
            <a:ext cx="1643074" cy="2500330"/>
          </a:xfrm>
          <a:prstGeom prst="rect">
            <a:avLst/>
          </a:prstGeom>
          <a:noFill/>
        </p:spPr>
      </p:pic>
      <p:pic>
        <p:nvPicPr>
          <p:cNvPr id="4106" name="Picture 10" descr="C:\Users\Useer\Desktop\Сканерлеу_20230909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857628"/>
            <a:ext cx="1857388" cy="2500330"/>
          </a:xfrm>
          <a:prstGeom prst="rect">
            <a:avLst/>
          </a:prstGeom>
          <a:noFill/>
        </p:spPr>
      </p:pic>
      <p:pic>
        <p:nvPicPr>
          <p:cNvPr id="4107" name="Picture 11" descr="C:\Users\Useer\Desktop\Сканерлеу_20230909 (10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3857628"/>
            <a:ext cx="1428760" cy="2500330"/>
          </a:xfrm>
          <a:prstGeom prst="rect">
            <a:avLst/>
          </a:prstGeom>
          <a:noFill/>
        </p:spPr>
      </p:pic>
      <p:pic>
        <p:nvPicPr>
          <p:cNvPr id="4109" name="Picture 13" descr="C:\Users\Useer\Desktop\Сканерлеу_20230909 (9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3857628"/>
            <a:ext cx="1571636" cy="2500331"/>
          </a:xfrm>
          <a:prstGeom prst="rect">
            <a:avLst/>
          </a:prstGeom>
          <a:noFill/>
        </p:spPr>
      </p:pic>
      <p:pic>
        <p:nvPicPr>
          <p:cNvPr id="16385" name="Picture 1" descr="C:\Users\Useer\Desktop\Сканерлеу_20230909 (4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3929066"/>
            <a:ext cx="1857388" cy="242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Ас-адамның арқауы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1431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36"/>
            <a:ext cx="30718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786322"/>
            <a:ext cx="4071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143248"/>
            <a:ext cx="385765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786322"/>
            <a:ext cx="3500462" cy="172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428736"/>
            <a:ext cx="284796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Ас-адамның арқауы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Useer</dc:creator>
  <cp:lastModifiedBy>Useer</cp:lastModifiedBy>
  <cp:revision>5</cp:revision>
  <dcterms:created xsi:type="dcterms:W3CDTF">2021-10-22T10:21:37Z</dcterms:created>
  <dcterms:modified xsi:type="dcterms:W3CDTF">2023-11-30T11:27:53Z</dcterms:modified>
</cp:coreProperties>
</file>